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2016-02-12 16.26.3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285720" y="285728"/>
            <a:ext cx="4038600" cy="3028950"/>
          </a:xfrm>
        </p:spPr>
      </p:pic>
      <p:pic>
        <p:nvPicPr>
          <p:cNvPr id="6" name="Содержимое 5" descr="20161026_16152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10800000">
            <a:off x="4857752" y="214290"/>
            <a:ext cx="4038600" cy="2271713"/>
          </a:xfrm>
        </p:spPr>
      </p:pic>
      <p:pic>
        <p:nvPicPr>
          <p:cNvPr id="9" name="Рисунок 8" descr="-yuQBKpxA0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678" y="2000240"/>
            <a:ext cx="2851153" cy="4035708"/>
          </a:xfrm>
          <a:prstGeom prst="rect">
            <a:avLst/>
          </a:prstGeom>
        </p:spPr>
      </p:pic>
      <p:pic>
        <p:nvPicPr>
          <p:cNvPr id="7" name="Рисунок 6" descr="20170328_13023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86380" y="4143380"/>
            <a:ext cx="3682983" cy="2500330"/>
          </a:xfrm>
          <a:prstGeom prst="rect">
            <a:avLst/>
          </a:prstGeom>
        </p:spPr>
      </p:pic>
      <p:pic>
        <p:nvPicPr>
          <p:cNvPr id="8" name="Рисунок 7" descr="20170412_13222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21" y="4060602"/>
            <a:ext cx="3429024" cy="2537817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Трек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</cp:revision>
  <dcterms:created xsi:type="dcterms:W3CDTF">2017-12-19T12:06:33Z</dcterms:created>
  <dcterms:modified xsi:type="dcterms:W3CDTF">2017-12-19T14:55:26Z</dcterms:modified>
</cp:coreProperties>
</file>